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7"/>
  </p:notesMasterIdLst>
  <p:sldIdLst>
    <p:sldId id="256" r:id="rId2"/>
    <p:sldId id="260" r:id="rId3"/>
    <p:sldId id="262" r:id="rId4"/>
    <p:sldId id="266" r:id="rId5"/>
    <p:sldId id="271" r:id="rId6"/>
  </p:sldIdLst>
  <p:sldSz cx="9144000" cy="5143500" type="screen16x9"/>
  <p:notesSz cx="6858000" cy="9144000"/>
  <p:embeddedFontLst>
    <p:embeddedFont>
      <p:font typeface="Barlow Semi Condensed" panose="020B0604020202020204" charset="0"/>
      <p:regular r:id="rId8"/>
      <p:bold r:id="rId9"/>
      <p:italic r:id="rId10"/>
      <p:boldItalic r:id="rId11"/>
    </p:embeddedFont>
    <p:embeddedFont>
      <p:font typeface="Fjalla One" panose="020B0604020202020204" charset="0"/>
      <p:regular r:id="rId12"/>
    </p:embeddedFont>
    <p:embeddedFont>
      <p:font typeface="Barlow Semi Condensed Medium" panose="020B0604020202020204" charset="0"/>
      <p:regular r:id="rId13"/>
      <p:bold r:id="rId14"/>
      <p:italic r:id="rId15"/>
      <p:boldItalic r:id="rId16"/>
    </p:embeddedFont>
    <p:embeddedFont>
      <p:font typeface="Abel" panose="020B0604020202020204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0B18D5-015F-4060-AADE-00DA32C810B1}">
  <a:tblStyle styleId="{760B18D5-015F-4060-AADE-00DA32C810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02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09152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258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545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730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860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8714a43093_3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8714a43093_3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44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8" r:id="rId5"/>
    <p:sldLayoutId id="2147483661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 smtClean="0"/>
              <a:t>Team v3</a:t>
            </a:r>
            <a:endParaRPr sz="5000" b="1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2" name="Google Shape;2162;p39"/>
          <p:cNvGrpSpPr/>
          <p:nvPr/>
        </p:nvGrpSpPr>
        <p:grpSpPr>
          <a:xfrm>
            <a:off x="3732436" y="526916"/>
            <a:ext cx="1679127" cy="1679127"/>
            <a:chOff x="3614228" y="234880"/>
            <a:chExt cx="1915500" cy="1915500"/>
          </a:xfrm>
        </p:grpSpPr>
        <p:sp>
          <p:nvSpPr>
            <p:cNvPr id="2163" name="Google Shape;2163;p39"/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5" name="Google Shape;2165;p39"/>
          <p:cNvSpPr txBox="1"/>
          <p:nvPr/>
        </p:nvSpPr>
        <p:spPr>
          <a:xfrm>
            <a:off x="4039175" y="1473608"/>
            <a:ext cx="10656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Team v3</a:t>
            </a:r>
            <a:endParaRPr dirty="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2166" name="Google Shape;2166;p39"/>
          <p:cNvGrpSpPr/>
          <p:nvPr/>
        </p:nvGrpSpPr>
        <p:grpSpPr>
          <a:xfrm>
            <a:off x="4276542" y="950661"/>
            <a:ext cx="591455" cy="590639"/>
            <a:chOff x="1190625" y="238125"/>
            <a:chExt cx="5238750" cy="5231525"/>
          </a:xfrm>
        </p:grpSpPr>
        <p:sp>
          <p:nvSpPr>
            <p:cNvPr id="2167" name="Google Shape;2167;p39"/>
            <p:cNvSpPr/>
            <p:nvPr/>
          </p:nvSpPr>
          <p:spPr>
            <a:xfrm>
              <a:off x="1190625" y="259325"/>
              <a:ext cx="5238750" cy="5210325"/>
            </a:xfrm>
            <a:custGeom>
              <a:avLst/>
              <a:gdLst/>
              <a:ahLst/>
              <a:cxnLst/>
              <a:rect l="l" t="t" r="r" b="b"/>
              <a:pathLst>
                <a:path w="209550" h="208413" extrusionOk="0">
                  <a:moveTo>
                    <a:pt x="149830" y="7449"/>
                  </a:moveTo>
                  <a:lnTo>
                    <a:pt x="163530" y="9379"/>
                  </a:lnTo>
                  <a:lnTo>
                    <a:pt x="162179" y="19412"/>
                  </a:lnTo>
                  <a:cubicBezTo>
                    <a:pt x="161311" y="25105"/>
                    <a:pt x="165267" y="30411"/>
                    <a:pt x="170959" y="31279"/>
                  </a:cubicBezTo>
                  <a:cubicBezTo>
                    <a:pt x="171435" y="31345"/>
                    <a:pt x="171909" y="31377"/>
                    <a:pt x="172378" y="31377"/>
                  </a:cubicBezTo>
                  <a:cubicBezTo>
                    <a:pt x="174663" y="31377"/>
                    <a:pt x="176836" y="30614"/>
                    <a:pt x="178677" y="29253"/>
                  </a:cubicBezTo>
                  <a:lnTo>
                    <a:pt x="186878" y="23175"/>
                  </a:lnTo>
                  <a:lnTo>
                    <a:pt x="195175" y="34270"/>
                  </a:lnTo>
                  <a:lnTo>
                    <a:pt x="187071" y="40348"/>
                  </a:lnTo>
                  <a:cubicBezTo>
                    <a:pt x="182440" y="43821"/>
                    <a:pt x="181475" y="50382"/>
                    <a:pt x="184948" y="54916"/>
                  </a:cubicBezTo>
                  <a:cubicBezTo>
                    <a:pt x="186588" y="57135"/>
                    <a:pt x="189097" y="58679"/>
                    <a:pt x="191798" y="59065"/>
                  </a:cubicBezTo>
                  <a:lnTo>
                    <a:pt x="201832" y="60415"/>
                  </a:lnTo>
                  <a:lnTo>
                    <a:pt x="199902" y="74212"/>
                  </a:lnTo>
                  <a:lnTo>
                    <a:pt x="189869" y="72765"/>
                  </a:lnTo>
                  <a:cubicBezTo>
                    <a:pt x="189391" y="72700"/>
                    <a:pt x="188917" y="72668"/>
                    <a:pt x="188447" y="72668"/>
                  </a:cubicBezTo>
                  <a:cubicBezTo>
                    <a:pt x="183318" y="72668"/>
                    <a:pt x="178797" y="76426"/>
                    <a:pt x="178002" y="81641"/>
                  </a:cubicBezTo>
                  <a:cubicBezTo>
                    <a:pt x="177616" y="84342"/>
                    <a:pt x="178388" y="87140"/>
                    <a:pt x="180028" y="89359"/>
                  </a:cubicBezTo>
                  <a:lnTo>
                    <a:pt x="186106" y="97463"/>
                  </a:lnTo>
                  <a:lnTo>
                    <a:pt x="175011" y="105760"/>
                  </a:lnTo>
                  <a:lnTo>
                    <a:pt x="168933" y="97656"/>
                  </a:lnTo>
                  <a:cubicBezTo>
                    <a:pt x="166888" y="94930"/>
                    <a:pt x="163773" y="93507"/>
                    <a:pt x="160632" y="93507"/>
                  </a:cubicBezTo>
                  <a:cubicBezTo>
                    <a:pt x="158437" y="93507"/>
                    <a:pt x="156230" y="94201"/>
                    <a:pt x="154365" y="95630"/>
                  </a:cubicBezTo>
                  <a:cubicBezTo>
                    <a:pt x="152146" y="97270"/>
                    <a:pt x="150698" y="99682"/>
                    <a:pt x="150216" y="102480"/>
                  </a:cubicBezTo>
                  <a:lnTo>
                    <a:pt x="148865" y="112514"/>
                  </a:lnTo>
                  <a:lnTo>
                    <a:pt x="135069" y="110584"/>
                  </a:lnTo>
                  <a:lnTo>
                    <a:pt x="136516" y="100454"/>
                  </a:lnTo>
                  <a:cubicBezTo>
                    <a:pt x="137385" y="94762"/>
                    <a:pt x="133429" y="89552"/>
                    <a:pt x="127737" y="88683"/>
                  </a:cubicBezTo>
                  <a:cubicBezTo>
                    <a:pt x="127260" y="88618"/>
                    <a:pt x="126787" y="88586"/>
                    <a:pt x="126318" y="88586"/>
                  </a:cubicBezTo>
                  <a:cubicBezTo>
                    <a:pt x="124033" y="88586"/>
                    <a:pt x="121860" y="89349"/>
                    <a:pt x="120019" y="90710"/>
                  </a:cubicBezTo>
                  <a:lnTo>
                    <a:pt x="111818" y="96788"/>
                  </a:lnTo>
                  <a:lnTo>
                    <a:pt x="103521" y="85693"/>
                  </a:lnTo>
                  <a:lnTo>
                    <a:pt x="111625" y="79615"/>
                  </a:lnTo>
                  <a:cubicBezTo>
                    <a:pt x="116256" y="76141"/>
                    <a:pt x="117221" y="69581"/>
                    <a:pt x="113747" y="64950"/>
                  </a:cubicBezTo>
                  <a:cubicBezTo>
                    <a:pt x="112107" y="62731"/>
                    <a:pt x="109599" y="61284"/>
                    <a:pt x="106898" y="60898"/>
                  </a:cubicBezTo>
                  <a:lnTo>
                    <a:pt x="96767" y="59451"/>
                  </a:lnTo>
                  <a:lnTo>
                    <a:pt x="98793" y="45751"/>
                  </a:lnTo>
                  <a:lnTo>
                    <a:pt x="108827" y="47198"/>
                  </a:lnTo>
                  <a:cubicBezTo>
                    <a:pt x="109304" y="47263"/>
                    <a:pt x="109779" y="47294"/>
                    <a:pt x="110248" y="47294"/>
                  </a:cubicBezTo>
                  <a:cubicBezTo>
                    <a:pt x="115377" y="47294"/>
                    <a:pt x="119890" y="43537"/>
                    <a:pt x="120597" y="38322"/>
                  </a:cubicBezTo>
                  <a:cubicBezTo>
                    <a:pt x="120983" y="35621"/>
                    <a:pt x="120308" y="32823"/>
                    <a:pt x="118668" y="30604"/>
                  </a:cubicBezTo>
                  <a:lnTo>
                    <a:pt x="112493" y="22500"/>
                  </a:lnTo>
                  <a:lnTo>
                    <a:pt x="123588" y="14106"/>
                  </a:lnTo>
                  <a:lnTo>
                    <a:pt x="129763" y="22307"/>
                  </a:lnTo>
                  <a:cubicBezTo>
                    <a:pt x="131820" y="24993"/>
                    <a:pt x="134928" y="26427"/>
                    <a:pt x="138082" y="26427"/>
                  </a:cubicBezTo>
                  <a:cubicBezTo>
                    <a:pt x="140252" y="26427"/>
                    <a:pt x="142444" y="25748"/>
                    <a:pt x="144331" y="24333"/>
                  </a:cubicBezTo>
                  <a:cubicBezTo>
                    <a:pt x="146550" y="22693"/>
                    <a:pt x="147997" y="20184"/>
                    <a:pt x="148383" y="17483"/>
                  </a:cubicBezTo>
                  <a:lnTo>
                    <a:pt x="149830" y="7449"/>
                  </a:lnTo>
                  <a:close/>
                  <a:moveTo>
                    <a:pt x="45248" y="107690"/>
                  </a:moveTo>
                  <a:cubicBezTo>
                    <a:pt x="48432" y="114540"/>
                    <a:pt x="52870" y="120811"/>
                    <a:pt x="58176" y="126213"/>
                  </a:cubicBezTo>
                  <a:cubicBezTo>
                    <a:pt x="56131" y="131893"/>
                    <a:pt x="50817" y="135433"/>
                    <a:pt x="45127" y="135433"/>
                  </a:cubicBezTo>
                  <a:cubicBezTo>
                    <a:pt x="43568" y="135433"/>
                    <a:pt x="41980" y="135167"/>
                    <a:pt x="40424" y="134607"/>
                  </a:cubicBezTo>
                  <a:cubicBezTo>
                    <a:pt x="33188" y="132002"/>
                    <a:pt x="29426" y="124091"/>
                    <a:pt x="32031" y="116855"/>
                  </a:cubicBezTo>
                  <a:cubicBezTo>
                    <a:pt x="34057" y="111356"/>
                    <a:pt x="39267" y="107690"/>
                    <a:pt x="45152" y="107690"/>
                  </a:cubicBezTo>
                  <a:close/>
                  <a:moveTo>
                    <a:pt x="39845" y="89166"/>
                  </a:moveTo>
                  <a:cubicBezTo>
                    <a:pt x="40328" y="93121"/>
                    <a:pt x="41293" y="97077"/>
                    <a:pt x="42547" y="100936"/>
                  </a:cubicBezTo>
                  <a:cubicBezTo>
                    <a:pt x="31162" y="102287"/>
                    <a:pt x="22962" y="112610"/>
                    <a:pt x="24312" y="124091"/>
                  </a:cubicBezTo>
                  <a:cubicBezTo>
                    <a:pt x="25565" y="134650"/>
                    <a:pt x="34620" y="142471"/>
                    <a:pt x="45011" y="142471"/>
                  </a:cubicBezTo>
                  <a:cubicBezTo>
                    <a:pt x="45822" y="142471"/>
                    <a:pt x="46642" y="142423"/>
                    <a:pt x="47467" y="142325"/>
                  </a:cubicBezTo>
                  <a:cubicBezTo>
                    <a:pt x="54414" y="141457"/>
                    <a:pt x="60395" y="137308"/>
                    <a:pt x="63579" y="131134"/>
                  </a:cubicBezTo>
                  <a:cubicBezTo>
                    <a:pt x="65412" y="132677"/>
                    <a:pt x="67438" y="134125"/>
                    <a:pt x="69464" y="135475"/>
                  </a:cubicBezTo>
                  <a:cubicBezTo>
                    <a:pt x="72744" y="137501"/>
                    <a:pt x="75253" y="140685"/>
                    <a:pt x="76507" y="144351"/>
                  </a:cubicBezTo>
                  <a:lnTo>
                    <a:pt x="69078" y="151780"/>
                  </a:lnTo>
                  <a:lnTo>
                    <a:pt x="61842" y="146763"/>
                  </a:lnTo>
                  <a:cubicBezTo>
                    <a:pt x="60637" y="145960"/>
                    <a:pt x="59266" y="145571"/>
                    <a:pt x="57911" y="145571"/>
                  </a:cubicBezTo>
                  <a:cubicBezTo>
                    <a:pt x="55689" y="145571"/>
                    <a:pt x="53513" y="146618"/>
                    <a:pt x="52195" y="148596"/>
                  </a:cubicBezTo>
                  <a:cubicBezTo>
                    <a:pt x="51616" y="149368"/>
                    <a:pt x="51326" y="150236"/>
                    <a:pt x="51133" y="151105"/>
                  </a:cubicBezTo>
                  <a:lnTo>
                    <a:pt x="49300" y="159788"/>
                  </a:lnTo>
                  <a:lnTo>
                    <a:pt x="41003" y="159788"/>
                  </a:lnTo>
                  <a:lnTo>
                    <a:pt x="39170" y="151105"/>
                  </a:lnTo>
                  <a:cubicBezTo>
                    <a:pt x="38495" y="147815"/>
                    <a:pt x="35608" y="145558"/>
                    <a:pt x="32379" y="145558"/>
                  </a:cubicBezTo>
                  <a:cubicBezTo>
                    <a:pt x="31914" y="145558"/>
                    <a:pt x="31443" y="145605"/>
                    <a:pt x="30969" y="145702"/>
                  </a:cubicBezTo>
                  <a:cubicBezTo>
                    <a:pt x="30101" y="145895"/>
                    <a:pt x="29233" y="146281"/>
                    <a:pt x="28461" y="146860"/>
                  </a:cubicBezTo>
                  <a:lnTo>
                    <a:pt x="21225" y="151780"/>
                  </a:lnTo>
                  <a:lnTo>
                    <a:pt x="14954" y="145509"/>
                  </a:lnTo>
                  <a:lnTo>
                    <a:pt x="19874" y="138273"/>
                  </a:lnTo>
                  <a:cubicBezTo>
                    <a:pt x="22093" y="135089"/>
                    <a:pt x="21322" y="130748"/>
                    <a:pt x="18138" y="128625"/>
                  </a:cubicBezTo>
                  <a:cubicBezTo>
                    <a:pt x="17366" y="128046"/>
                    <a:pt x="16498" y="127661"/>
                    <a:pt x="15629" y="127468"/>
                  </a:cubicBezTo>
                  <a:lnTo>
                    <a:pt x="6946" y="125731"/>
                  </a:lnTo>
                  <a:lnTo>
                    <a:pt x="6946" y="117434"/>
                  </a:lnTo>
                  <a:lnTo>
                    <a:pt x="15629" y="115601"/>
                  </a:lnTo>
                  <a:cubicBezTo>
                    <a:pt x="19392" y="114829"/>
                    <a:pt x="21708" y="111163"/>
                    <a:pt x="20936" y="107400"/>
                  </a:cubicBezTo>
                  <a:cubicBezTo>
                    <a:pt x="20743" y="106532"/>
                    <a:pt x="20453" y="105664"/>
                    <a:pt x="19874" y="104892"/>
                  </a:cubicBezTo>
                  <a:lnTo>
                    <a:pt x="14954" y="97656"/>
                  </a:lnTo>
                  <a:lnTo>
                    <a:pt x="21225" y="91385"/>
                  </a:lnTo>
                  <a:lnTo>
                    <a:pt x="28461" y="96305"/>
                  </a:lnTo>
                  <a:cubicBezTo>
                    <a:pt x="29670" y="97148"/>
                    <a:pt x="31045" y="97545"/>
                    <a:pt x="32403" y="97545"/>
                  </a:cubicBezTo>
                  <a:cubicBezTo>
                    <a:pt x="34621" y="97545"/>
                    <a:pt x="36792" y="96484"/>
                    <a:pt x="38109" y="94569"/>
                  </a:cubicBezTo>
                  <a:cubicBezTo>
                    <a:pt x="38688" y="93797"/>
                    <a:pt x="38977" y="92929"/>
                    <a:pt x="39170" y="92060"/>
                  </a:cubicBezTo>
                  <a:lnTo>
                    <a:pt x="39845" y="89166"/>
                  </a:lnTo>
                  <a:close/>
                  <a:moveTo>
                    <a:pt x="118957" y="177154"/>
                  </a:moveTo>
                  <a:lnTo>
                    <a:pt x="118957" y="184100"/>
                  </a:lnTo>
                  <a:lnTo>
                    <a:pt x="91172" y="184100"/>
                  </a:lnTo>
                  <a:lnTo>
                    <a:pt x="91172" y="177154"/>
                  </a:lnTo>
                  <a:close/>
                  <a:moveTo>
                    <a:pt x="118957" y="191047"/>
                  </a:moveTo>
                  <a:lnTo>
                    <a:pt x="118957" y="194520"/>
                  </a:lnTo>
                  <a:cubicBezTo>
                    <a:pt x="118957" y="198282"/>
                    <a:pt x="115870" y="201466"/>
                    <a:pt x="112011" y="201466"/>
                  </a:cubicBezTo>
                  <a:lnTo>
                    <a:pt x="98118" y="201466"/>
                  </a:lnTo>
                  <a:cubicBezTo>
                    <a:pt x="94355" y="201466"/>
                    <a:pt x="91172" y="198282"/>
                    <a:pt x="91172" y="194520"/>
                  </a:cubicBezTo>
                  <a:lnTo>
                    <a:pt x="91172" y="191047"/>
                  </a:lnTo>
                  <a:close/>
                  <a:moveTo>
                    <a:pt x="146950" y="1"/>
                  </a:moveTo>
                  <a:cubicBezTo>
                    <a:pt x="145260" y="1"/>
                    <a:pt x="143732" y="1213"/>
                    <a:pt x="143463" y="3011"/>
                  </a:cubicBezTo>
                  <a:lnTo>
                    <a:pt x="141533" y="16518"/>
                  </a:lnTo>
                  <a:cubicBezTo>
                    <a:pt x="141272" y="18262"/>
                    <a:pt x="139828" y="19454"/>
                    <a:pt x="138129" y="19454"/>
                  </a:cubicBezTo>
                  <a:cubicBezTo>
                    <a:pt x="137948" y="19454"/>
                    <a:pt x="137763" y="19440"/>
                    <a:pt x="137577" y="19412"/>
                  </a:cubicBezTo>
                  <a:cubicBezTo>
                    <a:pt x="136709" y="19316"/>
                    <a:pt x="135841" y="18833"/>
                    <a:pt x="135262" y="18062"/>
                  </a:cubicBezTo>
                  <a:lnTo>
                    <a:pt x="127061" y="7160"/>
                  </a:lnTo>
                  <a:cubicBezTo>
                    <a:pt x="126437" y="6251"/>
                    <a:pt x="125411" y="5777"/>
                    <a:pt x="124357" y="5777"/>
                  </a:cubicBezTo>
                  <a:cubicBezTo>
                    <a:pt x="123621" y="5777"/>
                    <a:pt x="122872" y="6008"/>
                    <a:pt x="122238" y="6484"/>
                  </a:cubicBezTo>
                  <a:lnTo>
                    <a:pt x="111818" y="14299"/>
                  </a:lnTo>
                  <a:cubicBezTo>
                    <a:pt x="109454" y="14058"/>
                    <a:pt x="107090" y="13937"/>
                    <a:pt x="104727" y="13937"/>
                  </a:cubicBezTo>
                  <a:cubicBezTo>
                    <a:pt x="102363" y="13937"/>
                    <a:pt x="99999" y="14058"/>
                    <a:pt x="97636" y="14299"/>
                  </a:cubicBezTo>
                  <a:cubicBezTo>
                    <a:pt x="66666" y="17869"/>
                    <a:pt x="42450" y="42471"/>
                    <a:pt x="39459" y="73440"/>
                  </a:cubicBezTo>
                  <a:cubicBezTo>
                    <a:pt x="39363" y="74501"/>
                    <a:pt x="39267" y="75466"/>
                    <a:pt x="39267" y="76431"/>
                  </a:cubicBezTo>
                  <a:lnTo>
                    <a:pt x="38205" y="76431"/>
                  </a:lnTo>
                  <a:cubicBezTo>
                    <a:pt x="36565" y="76431"/>
                    <a:pt x="35118" y="77589"/>
                    <a:pt x="34829" y="79229"/>
                  </a:cubicBezTo>
                  <a:lnTo>
                    <a:pt x="32417" y="90613"/>
                  </a:lnTo>
                  <a:lnTo>
                    <a:pt x="22769" y="83956"/>
                  </a:lnTo>
                  <a:cubicBezTo>
                    <a:pt x="22185" y="83539"/>
                    <a:pt x="21511" y="83338"/>
                    <a:pt x="20833" y="83338"/>
                  </a:cubicBezTo>
                  <a:cubicBezTo>
                    <a:pt x="19942" y="83338"/>
                    <a:pt x="19043" y="83685"/>
                    <a:pt x="18331" y="84342"/>
                  </a:cubicBezTo>
                  <a:lnTo>
                    <a:pt x="7911" y="94762"/>
                  </a:lnTo>
                  <a:cubicBezTo>
                    <a:pt x="6753" y="96016"/>
                    <a:pt x="6560" y="97849"/>
                    <a:pt x="7525" y="99200"/>
                  </a:cubicBezTo>
                  <a:lnTo>
                    <a:pt x="14182" y="108847"/>
                  </a:lnTo>
                  <a:lnTo>
                    <a:pt x="2701" y="111259"/>
                  </a:lnTo>
                  <a:cubicBezTo>
                    <a:pt x="1158" y="111549"/>
                    <a:pt x="0" y="112996"/>
                    <a:pt x="0" y="114636"/>
                  </a:cubicBezTo>
                  <a:lnTo>
                    <a:pt x="0" y="128529"/>
                  </a:lnTo>
                  <a:cubicBezTo>
                    <a:pt x="0" y="130169"/>
                    <a:pt x="1158" y="131616"/>
                    <a:pt x="2798" y="131906"/>
                  </a:cubicBezTo>
                  <a:lnTo>
                    <a:pt x="14182" y="134318"/>
                  </a:lnTo>
                  <a:lnTo>
                    <a:pt x="7622" y="143869"/>
                  </a:lnTo>
                  <a:cubicBezTo>
                    <a:pt x="6657" y="145316"/>
                    <a:pt x="6753" y="147149"/>
                    <a:pt x="8008" y="148307"/>
                  </a:cubicBezTo>
                  <a:lnTo>
                    <a:pt x="18427" y="158726"/>
                  </a:lnTo>
                  <a:cubicBezTo>
                    <a:pt x="19085" y="159384"/>
                    <a:pt x="19960" y="159730"/>
                    <a:pt x="20858" y="159730"/>
                  </a:cubicBezTo>
                  <a:cubicBezTo>
                    <a:pt x="21542" y="159730"/>
                    <a:pt x="22240" y="159529"/>
                    <a:pt x="22865" y="159112"/>
                  </a:cubicBezTo>
                  <a:lnTo>
                    <a:pt x="32417" y="152552"/>
                  </a:lnTo>
                  <a:lnTo>
                    <a:pt x="34829" y="163936"/>
                  </a:lnTo>
                  <a:cubicBezTo>
                    <a:pt x="35118" y="165576"/>
                    <a:pt x="36565" y="166734"/>
                    <a:pt x="38205" y="166734"/>
                  </a:cubicBezTo>
                  <a:lnTo>
                    <a:pt x="52098" y="166734"/>
                  </a:lnTo>
                  <a:cubicBezTo>
                    <a:pt x="53738" y="166734"/>
                    <a:pt x="55185" y="165576"/>
                    <a:pt x="55475" y="163936"/>
                  </a:cubicBezTo>
                  <a:lnTo>
                    <a:pt x="57887" y="152552"/>
                  </a:lnTo>
                  <a:lnTo>
                    <a:pt x="67535" y="159112"/>
                  </a:lnTo>
                  <a:cubicBezTo>
                    <a:pt x="68118" y="159529"/>
                    <a:pt x="68792" y="159730"/>
                    <a:pt x="69463" y="159730"/>
                  </a:cubicBezTo>
                  <a:cubicBezTo>
                    <a:pt x="70344" y="159730"/>
                    <a:pt x="71219" y="159384"/>
                    <a:pt x="71876" y="158726"/>
                  </a:cubicBezTo>
                  <a:lnTo>
                    <a:pt x="77279" y="153324"/>
                  </a:lnTo>
                  <a:lnTo>
                    <a:pt x="77279" y="163261"/>
                  </a:lnTo>
                  <a:cubicBezTo>
                    <a:pt x="77375" y="168181"/>
                    <a:pt x="79980" y="172716"/>
                    <a:pt x="84225" y="175224"/>
                  </a:cubicBezTo>
                  <a:lnTo>
                    <a:pt x="84225" y="194520"/>
                  </a:lnTo>
                  <a:cubicBezTo>
                    <a:pt x="84225" y="202142"/>
                    <a:pt x="90496" y="208413"/>
                    <a:pt x="98118" y="208413"/>
                  </a:cubicBezTo>
                  <a:lnTo>
                    <a:pt x="112011" y="208413"/>
                  </a:lnTo>
                  <a:cubicBezTo>
                    <a:pt x="119729" y="208413"/>
                    <a:pt x="125904" y="202142"/>
                    <a:pt x="125904" y="194520"/>
                  </a:cubicBezTo>
                  <a:lnTo>
                    <a:pt x="125904" y="175224"/>
                  </a:lnTo>
                  <a:cubicBezTo>
                    <a:pt x="130245" y="172716"/>
                    <a:pt x="132850" y="168181"/>
                    <a:pt x="132850" y="163261"/>
                  </a:cubicBezTo>
                  <a:lnTo>
                    <a:pt x="132850" y="149465"/>
                  </a:lnTo>
                  <a:cubicBezTo>
                    <a:pt x="132947" y="143676"/>
                    <a:pt x="136034" y="138370"/>
                    <a:pt x="140954" y="135282"/>
                  </a:cubicBezTo>
                  <a:cubicBezTo>
                    <a:pt x="143752" y="133449"/>
                    <a:pt x="146550" y="131327"/>
                    <a:pt x="149058" y="129108"/>
                  </a:cubicBezTo>
                  <a:lnTo>
                    <a:pt x="144427" y="123898"/>
                  </a:lnTo>
                  <a:cubicBezTo>
                    <a:pt x="142208" y="125924"/>
                    <a:pt x="139700" y="127854"/>
                    <a:pt x="137095" y="129494"/>
                  </a:cubicBezTo>
                  <a:cubicBezTo>
                    <a:pt x="130245" y="133835"/>
                    <a:pt x="126000" y="141360"/>
                    <a:pt x="125904" y="149465"/>
                  </a:cubicBezTo>
                  <a:lnTo>
                    <a:pt x="125904" y="163261"/>
                  </a:lnTo>
                  <a:cubicBezTo>
                    <a:pt x="125904" y="167024"/>
                    <a:pt x="122816" y="170207"/>
                    <a:pt x="118957" y="170207"/>
                  </a:cubicBezTo>
                  <a:lnTo>
                    <a:pt x="91172" y="170207"/>
                  </a:lnTo>
                  <a:cubicBezTo>
                    <a:pt x="87409" y="170207"/>
                    <a:pt x="84225" y="167024"/>
                    <a:pt x="84225" y="163261"/>
                  </a:cubicBezTo>
                  <a:lnTo>
                    <a:pt x="84225" y="149175"/>
                  </a:lnTo>
                  <a:cubicBezTo>
                    <a:pt x="84225" y="141167"/>
                    <a:pt x="79980" y="133835"/>
                    <a:pt x="73227" y="129590"/>
                  </a:cubicBezTo>
                  <a:cubicBezTo>
                    <a:pt x="45731" y="112321"/>
                    <a:pt x="37433" y="75948"/>
                    <a:pt x="54703" y="48452"/>
                  </a:cubicBezTo>
                  <a:cubicBezTo>
                    <a:pt x="65412" y="31376"/>
                    <a:pt x="84225" y="20956"/>
                    <a:pt x="104389" y="20860"/>
                  </a:cubicBezTo>
                  <a:lnTo>
                    <a:pt x="104389" y="20860"/>
                  </a:lnTo>
                  <a:lnTo>
                    <a:pt x="104196" y="21245"/>
                  </a:lnTo>
                  <a:cubicBezTo>
                    <a:pt x="104100" y="22210"/>
                    <a:pt x="104293" y="23079"/>
                    <a:pt x="104871" y="23850"/>
                  </a:cubicBezTo>
                  <a:lnTo>
                    <a:pt x="113072" y="34752"/>
                  </a:lnTo>
                  <a:cubicBezTo>
                    <a:pt x="113940" y="35910"/>
                    <a:pt x="114037" y="37454"/>
                    <a:pt x="113265" y="38611"/>
                  </a:cubicBezTo>
                  <a:cubicBezTo>
                    <a:pt x="112694" y="39672"/>
                    <a:pt x="111572" y="40318"/>
                    <a:pt x="110423" y="40318"/>
                  </a:cubicBezTo>
                  <a:cubicBezTo>
                    <a:pt x="110212" y="40318"/>
                    <a:pt x="110001" y="40296"/>
                    <a:pt x="109792" y="40252"/>
                  </a:cubicBezTo>
                  <a:lnTo>
                    <a:pt x="96285" y="38322"/>
                  </a:lnTo>
                  <a:cubicBezTo>
                    <a:pt x="96154" y="38309"/>
                    <a:pt x="96024" y="38302"/>
                    <a:pt x="95895" y="38302"/>
                  </a:cubicBezTo>
                  <a:cubicBezTo>
                    <a:pt x="94126" y="38302"/>
                    <a:pt x="92599" y="39514"/>
                    <a:pt x="92329" y="41313"/>
                  </a:cubicBezTo>
                  <a:lnTo>
                    <a:pt x="89435" y="61959"/>
                  </a:lnTo>
                  <a:cubicBezTo>
                    <a:pt x="89146" y="63792"/>
                    <a:pt x="90496" y="65625"/>
                    <a:pt x="92329" y="65915"/>
                  </a:cubicBezTo>
                  <a:lnTo>
                    <a:pt x="105836" y="67844"/>
                  </a:lnTo>
                  <a:cubicBezTo>
                    <a:pt x="107766" y="68037"/>
                    <a:pt x="109117" y="69870"/>
                    <a:pt x="108827" y="71703"/>
                  </a:cubicBezTo>
                  <a:cubicBezTo>
                    <a:pt x="108731" y="72668"/>
                    <a:pt x="108248" y="73440"/>
                    <a:pt x="107476" y="74019"/>
                  </a:cubicBezTo>
                  <a:lnTo>
                    <a:pt x="96574" y="82219"/>
                  </a:lnTo>
                  <a:cubicBezTo>
                    <a:pt x="95031" y="83377"/>
                    <a:pt x="94741" y="85500"/>
                    <a:pt x="95899" y="87043"/>
                  </a:cubicBezTo>
                  <a:lnTo>
                    <a:pt x="108345" y="103734"/>
                  </a:lnTo>
                  <a:cubicBezTo>
                    <a:pt x="109026" y="104643"/>
                    <a:pt x="110076" y="105117"/>
                    <a:pt x="111139" y="105117"/>
                  </a:cubicBezTo>
                  <a:cubicBezTo>
                    <a:pt x="111881" y="105117"/>
                    <a:pt x="112630" y="104886"/>
                    <a:pt x="113265" y="104409"/>
                  </a:cubicBezTo>
                  <a:lnTo>
                    <a:pt x="124167" y="96209"/>
                  </a:lnTo>
                  <a:cubicBezTo>
                    <a:pt x="124776" y="95752"/>
                    <a:pt x="125475" y="95536"/>
                    <a:pt x="126169" y="95536"/>
                  </a:cubicBezTo>
                  <a:cubicBezTo>
                    <a:pt x="127235" y="95536"/>
                    <a:pt x="128290" y="96046"/>
                    <a:pt x="128991" y="96981"/>
                  </a:cubicBezTo>
                  <a:cubicBezTo>
                    <a:pt x="129570" y="97656"/>
                    <a:pt x="129763" y="98621"/>
                    <a:pt x="129666" y="99489"/>
                  </a:cubicBezTo>
                  <a:lnTo>
                    <a:pt x="127737" y="112996"/>
                  </a:lnTo>
                  <a:cubicBezTo>
                    <a:pt x="127447" y="114925"/>
                    <a:pt x="128798" y="116662"/>
                    <a:pt x="130631" y="116952"/>
                  </a:cubicBezTo>
                  <a:lnTo>
                    <a:pt x="151277" y="119942"/>
                  </a:lnTo>
                  <a:lnTo>
                    <a:pt x="151760" y="119942"/>
                  </a:lnTo>
                  <a:cubicBezTo>
                    <a:pt x="153496" y="119942"/>
                    <a:pt x="154944" y="118688"/>
                    <a:pt x="155233" y="116952"/>
                  </a:cubicBezTo>
                  <a:lnTo>
                    <a:pt x="157163" y="103445"/>
                  </a:lnTo>
                  <a:cubicBezTo>
                    <a:pt x="157432" y="101646"/>
                    <a:pt x="158959" y="100434"/>
                    <a:pt x="160728" y="100434"/>
                  </a:cubicBezTo>
                  <a:cubicBezTo>
                    <a:pt x="160857" y="100434"/>
                    <a:pt x="160987" y="100441"/>
                    <a:pt x="161118" y="100454"/>
                  </a:cubicBezTo>
                  <a:cubicBezTo>
                    <a:pt x="161986" y="100647"/>
                    <a:pt x="162855" y="101129"/>
                    <a:pt x="163337" y="101804"/>
                  </a:cubicBezTo>
                  <a:lnTo>
                    <a:pt x="171538" y="112803"/>
                  </a:lnTo>
                  <a:cubicBezTo>
                    <a:pt x="172232" y="113671"/>
                    <a:pt x="173309" y="114158"/>
                    <a:pt x="174393" y="114158"/>
                  </a:cubicBezTo>
                  <a:cubicBezTo>
                    <a:pt x="175115" y="114158"/>
                    <a:pt x="175841" y="113941"/>
                    <a:pt x="176458" y="113478"/>
                  </a:cubicBezTo>
                  <a:lnTo>
                    <a:pt x="193052" y="100936"/>
                  </a:lnTo>
                  <a:cubicBezTo>
                    <a:pt x="194596" y="99778"/>
                    <a:pt x="194982" y="97656"/>
                    <a:pt x="193824" y="96112"/>
                  </a:cubicBezTo>
                  <a:lnTo>
                    <a:pt x="185623" y="85210"/>
                  </a:lnTo>
                  <a:cubicBezTo>
                    <a:pt x="184755" y="84053"/>
                    <a:pt x="184659" y="82509"/>
                    <a:pt x="185431" y="81351"/>
                  </a:cubicBezTo>
                  <a:cubicBezTo>
                    <a:pt x="186029" y="80239"/>
                    <a:pt x="187159" y="79582"/>
                    <a:pt x="188417" y="79582"/>
                  </a:cubicBezTo>
                  <a:cubicBezTo>
                    <a:pt x="188577" y="79582"/>
                    <a:pt x="188740" y="79593"/>
                    <a:pt x="188904" y="79615"/>
                  </a:cubicBezTo>
                  <a:lnTo>
                    <a:pt x="202411" y="81544"/>
                  </a:lnTo>
                  <a:cubicBezTo>
                    <a:pt x="202587" y="81572"/>
                    <a:pt x="202764" y="81586"/>
                    <a:pt x="202939" y="81586"/>
                  </a:cubicBezTo>
                  <a:cubicBezTo>
                    <a:pt x="204582" y="81586"/>
                    <a:pt x="206095" y="80393"/>
                    <a:pt x="206270" y="78650"/>
                  </a:cubicBezTo>
                  <a:lnTo>
                    <a:pt x="209261" y="58004"/>
                  </a:lnTo>
                  <a:cubicBezTo>
                    <a:pt x="209550" y="56074"/>
                    <a:pt x="208199" y="54337"/>
                    <a:pt x="206270" y="54048"/>
                  </a:cubicBezTo>
                  <a:lnTo>
                    <a:pt x="192763" y="52118"/>
                  </a:lnTo>
                  <a:cubicBezTo>
                    <a:pt x="190930" y="51829"/>
                    <a:pt x="189579" y="50092"/>
                    <a:pt x="189869" y="48259"/>
                  </a:cubicBezTo>
                  <a:cubicBezTo>
                    <a:pt x="189965" y="47294"/>
                    <a:pt x="190447" y="46523"/>
                    <a:pt x="191219" y="45944"/>
                  </a:cubicBezTo>
                  <a:lnTo>
                    <a:pt x="202121" y="37743"/>
                  </a:lnTo>
                  <a:cubicBezTo>
                    <a:pt x="203665" y="36585"/>
                    <a:pt x="203954" y="34366"/>
                    <a:pt x="202797" y="32919"/>
                  </a:cubicBezTo>
                  <a:lnTo>
                    <a:pt x="190351" y="16229"/>
                  </a:lnTo>
                  <a:cubicBezTo>
                    <a:pt x="189669" y="15320"/>
                    <a:pt x="188620" y="14846"/>
                    <a:pt x="187557" y="14846"/>
                  </a:cubicBezTo>
                  <a:cubicBezTo>
                    <a:pt x="186814" y="14846"/>
                    <a:pt x="186065" y="15077"/>
                    <a:pt x="185431" y="15553"/>
                  </a:cubicBezTo>
                  <a:lnTo>
                    <a:pt x="174529" y="23657"/>
                  </a:lnTo>
                  <a:cubicBezTo>
                    <a:pt x="173892" y="24175"/>
                    <a:pt x="173157" y="24413"/>
                    <a:pt x="172432" y="24413"/>
                  </a:cubicBezTo>
                  <a:cubicBezTo>
                    <a:pt x="171398" y="24413"/>
                    <a:pt x="170385" y="23929"/>
                    <a:pt x="169705" y="23079"/>
                  </a:cubicBezTo>
                  <a:cubicBezTo>
                    <a:pt x="169126" y="22307"/>
                    <a:pt x="168836" y="21342"/>
                    <a:pt x="169029" y="20474"/>
                  </a:cubicBezTo>
                  <a:lnTo>
                    <a:pt x="170959" y="6967"/>
                  </a:lnTo>
                  <a:cubicBezTo>
                    <a:pt x="171152" y="5037"/>
                    <a:pt x="169898" y="3301"/>
                    <a:pt x="167968" y="3011"/>
                  </a:cubicBezTo>
                  <a:lnTo>
                    <a:pt x="147322" y="20"/>
                  </a:lnTo>
                  <a:cubicBezTo>
                    <a:pt x="147197" y="7"/>
                    <a:pt x="147073" y="1"/>
                    <a:pt x="146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68" name="Google Shape;2168;p39"/>
            <p:cNvSpPr/>
            <p:nvPr/>
          </p:nvSpPr>
          <p:spPr>
            <a:xfrm>
              <a:off x="4202861" y="1284806"/>
              <a:ext cx="1389300" cy="1389300"/>
            </a:xfrm>
            <a:custGeom>
              <a:avLst/>
              <a:gdLst/>
              <a:ahLst/>
              <a:cxnLst/>
              <a:rect l="l" t="t" r="r" b="b"/>
              <a:pathLst>
                <a:path w="55572" h="55572" extrusionOk="0">
                  <a:moveTo>
                    <a:pt x="27786" y="6947"/>
                  </a:moveTo>
                  <a:cubicBezTo>
                    <a:pt x="39267" y="6947"/>
                    <a:pt x="48625" y="16305"/>
                    <a:pt x="48625" y="27786"/>
                  </a:cubicBezTo>
                  <a:cubicBezTo>
                    <a:pt x="48625" y="39363"/>
                    <a:pt x="39267" y="48625"/>
                    <a:pt x="27786" y="48625"/>
                  </a:cubicBezTo>
                  <a:cubicBezTo>
                    <a:pt x="16305" y="48625"/>
                    <a:pt x="6947" y="39363"/>
                    <a:pt x="6947" y="27786"/>
                  </a:cubicBezTo>
                  <a:cubicBezTo>
                    <a:pt x="6947" y="16305"/>
                    <a:pt x="16305" y="6947"/>
                    <a:pt x="27786" y="6947"/>
                  </a:cubicBezTo>
                  <a:close/>
                  <a:moveTo>
                    <a:pt x="27786" y="0"/>
                  </a:moveTo>
                  <a:cubicBezTo>
                    <a:pt x="12446" y="0"/>
                    <a:pt x="0" y="12446"/>
                    <a:pt x="0" y="27786"/>
                  </a:cubicBezTo>
                  <a:cubicBezTo>
                    <a:pt x="0" y="43126"/>
                    <a:pt x="12446" y="55572"/>
                    <a:pt x="27786" y="55572"/>
                  </a:cubicBezTo>
                  <a:cubicBezTo>
                    <a:pt x="43126" y="55572"/>
                    <a:pt x="55571" y="43126"/>
                    <a:pt x="55571" y="27786"/>
                  </a:cubicBezTo>
                  <a:cubicBezTo>
                    <a:pt x="55571" y="12446"/>
                    <a:pt x="43126" y="97"/>
                    <a:pt x="27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69" name="Google Shape;2169;p39"/>
            <p:cNvSpPr/>
            <p:nvPr/>
          </p:nvSpPr>
          <p:spPr>
            <a:xfrm>
              <a:off x="3730400" y="4080350"/>
              <a:ext cx="173675" cy="260500"/>
            </a:xfrm>
            <a:custGeom>
              <a:avLst/>
              <a:gdLst/>
              <a:ahLst/>
              <a:cxnLst/>
              <a:rect l="l" t="t" r="r" b="b"/>
              <a:pathLst>
                <a:path w="6947" h="10420" extrusionOk="0">
                  <a:moveTo>
                    <a:pt x="0" y="0"/>
                  </a:moveTo>
                  <a:lnTo>
                    <a:pt x="0" y="10420"/>
                  </a:lnTo>
                  <a:lnTo>
                    <a:pt x="6947" y="10420"/>
                  </a:lnTo>
                  <a:lnTo>
                    <a:pt x="69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0" name="Google Shape;2170;p39"/>
            <p:cNvSpPr/>
            <p:nvPr/>
          </p:nvSpPr>
          <p:spPr>
            <a:xfrm>
              <a:off x="2430350" y="1227000"/>
              <a:ext cx="1473725" cy="2679700"/>
            </a:xfrm>
            <a:custGeom>
              <a:avLst/>
              <a:gdLst/>
              <a:ahLst/>
              <a:cxnLst/>
              <a:rect l="l" t="t" r="r" b="b"/>
              <a:pathLst>
                <a:path w="58949" h="107188" extrusionOk="0">
                  <a:moveTo>
                    <a:pt x="29619" y="1"/>
                  </a:moveTo>
                  <a:cubicBezTo>
                    <a:pt x="6851" y="14376"/>
                    <a:pt x="1" y="44381"/>
                    <a:pt x="14376" y="67053"/>
                  </a:cubicBezTo>
                  <a:cubicBezTo>
                    <a:pt x="19875" y="75929"/>
                    <a:pt x="28076" y="82683"/>
                    <a:pt x="37820" y="86445"/>
                  </a:cubicBezTo>
                  <a:cubicBezTo>
                    <a:pt x="46407" y="89725"/>
                    <a:pt x="52002" y="98022"/>
                    <a:pt x="52002" y="107188"/>
                  </a:cubicBezTo>
                  <a:lnTo>
                    <a:pt x="58949" y="107188"/>
                  </a:lnTo>
                  <a:cubicBezTo>
                    <a:pt x="58949" y="95128"/>
                    <a:pt x="51616" y="84323"/>
                    <a:pt x="40328" y="79981"/>
                  </a:cubicBezTo>
                  <a:cubicBezTo>
                    <a:pt x="18910" y="71588"/>
                    <a:pt x="8298" y="47468"/>
                    <a:pt x="16691" y="26050"/>
                  </a:cubicBezTo>
                  <a:cubicBezTo>
                    <a:pt x="19875" y="17753"/>
                    <a:pt x="25760" y="10710"/>
                    <a:pt x="33286" y="5886"/>
                  </a:cubicBezTo>
                  <a:lnTo>
                    <a:pt x="29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1" name="Google Shape;2171;p39"/>
            <p:cNvSpPr/>
            <p:nvPr/>
          </p:nvSpPr>
          <p:spPr>
            <a:xfrm>
              <a:off x="5467000" y="3472525"/>
              <a:ext cx="607825" cy="173700"/>
            </a:xfrm>
            <a:custGeom>
              <a:avLst/>
              <a:gdLst/>
              <a:ahLst/>
              <a:cxnLst/>
              <a:rect l="l" t="t" r="r" b="b"/>
              <a:pathLst>
                <a:path w="24313" h="6948" extrusionOk="0">
                  <a:moveTo>
                    <a:pt x="0" y="1"/>
                  </a:moveTo>
                  <a:lnTo>
                    <a:pt x="0" y="6947"/>
                  </a:lnTo>
                  <a:lnTo>
                    <a:pt x="24313" y="6947"/>
                  </a:lnTo>
                  <a:lnTo>
                    <a:pt x="243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2" name="Google Shape;2172;p39"/>
            <p:cNvSpPr/>
            <p:nvPr/>
          </p:nvSpPr>
          <p:spPr>
            <a:xfrm>
              <a:off x="5324700" y="3925975"/>
              <a:ext cx="631950" cy="566850"/>
            </a:xfrm>
            <a:custGeom>
              <a:avLst/>
              <a:gdLst/>
              <a:ahLst/>
              <a:cxnLst/>
              <a:rect l="l" t="t" r="r" b="b"/>
              <a:pathLst>
                <a:path w="25278" h="22674" extrusionOk="0">
                  <a:moveTo>
                    <a:pt x="4438" y="1"/>
                  </a:moveTo>
                  <a:lnTo>
                    <a:pt x="0" y="5307"/>
                  </a:lnTo>
                  <a:lnTo>
                    <a:pt x="20839" y="22673"/>
                  </a:lnTo>
                  <a:lnTo>
                    <a:pt x="25277" y="17367"/>
                  </a:lnTo>
                  <a:lnTo>
                    <a:pt x="4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3" name="Google Shape;2173;p39"/>
            <p:cNvSpPr/>
            <p:nvPr/>
          </p:nvSpPr>
          <p:spPr>
            <a:xfrm>
              <a:off x="4946025" y="4167175"/>
              <a:ext cx="173675" cy="607825"/>
            </a:xfrm>
            <a:custGeom>
              <a:avLst/>
              <a:gdLst/>
              <a:ahLst/>
              <a:cxnLst/>
              <a:rect l="l" t="t" r="r" b="b"/>
              <a:pathLst>
                <a:path w="6947" h="24313" extrusionOk="0">
                  <a:moveTo>
                    <a:pt x="0" y="1"/>
                  </a:moveTo>
                  <a:lnTo>
                    <a:pt x="0" y="24313"/>
                  </a:lnTo>
                  <a:lnTo>
                    <a:pt x="6947" y="24313"/>
                  </a:lnTo>
                  <a:lnTo>
                    <a:pt x="69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4" name="Google Shape;2174;p39"/>
            <p:cNvSpPr/>
            <p:nvPr/>
          </p:nvSpPr>
          <p:spPr>
            <a:xfrm>
              <a:off x="1279850" y="1564675"/>
              <a:ext cx="735675" cy="342525"/>
            </a:xfrm>
            <a:custGeom>
              <a:avLst/>
              <a:gdLst/>
              <a:ahLst/>
              <a:cxnLst/>
              <a:rect l="l" t="t" r="r" b="b"/>
              <a:pathLst>
                <a:path w="29427" h="13701" extrusionOk="0">
                  <a:moveTo>
                    <a:pt x="27786" y="1"/>
                  </a:moveTo>
                  <a:lnTo>
                    <a:pt x="1" y="6947"/>
                  </a:lnTo>
                  <a:lnTo>
                    <a:pt x="1641" y="13701"/>
                  </a:lnTo>
                  <a:lnTo>
                    <a:pt x="29426" y="6754"/>
                  </a:lnTo>
                  <a:lnTo>
                    <a:pt x="277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5" name="Google Shape;2175;p39"/>
            <p:cNvSpPr/>
            <p:nvPr/>
          </p:nvSpPr>
          <p:spPr>
            <a:xfrm>
              <a:off x="1424575" y="710850"/>
              <a:ext cx="706725" cy="574075"/>
            </a:xfrm>
            <a:custGeom>
              <a:avLst/>
              <a:gdLst/>
              <a:ahLst/>
              <a:cxnLst/>
              <a:rect l="l" t="t" r="r" b="b"/>
              <a:pathLst>
                <a:path w="28269" h="22963" extrusionOk="0">
                  <a:moveTo>
                    <a:pt x="3956" y="1"/>
                  </a:moveTo>
                  <a:lnTo>
                    <a:pt x="0" y="5596"/>
                  </a:lnTo>
                  <a:lnTo>
                    <a:pt x="24313" y="22962"/>
                  </a:lnTo>
                  <a:lnTo>
                    <a:pt x="28268" y="17367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6" name="Google Shape;2176;p39"/>
            <p:cNvSpPr/>
            <p:nvPr/>
          </p:nvSpPr>
          <p:spPr>
            <a:xfrm>
              <a:off x="2167450" y="238125"/>
              <a:ext cx="344925" cy="738075"/>
            </a:xfrm>
            <a:custGeom>
              <a:avLst/>
              <a:gdLst/>
              <a:ahLst/>
              <a:cxnLst/>
              <a:rect l="l" t="t" r="r" b="b"/>
              <a:pathLst>
                <a:path w="13797" h="29523" extrusionOk="0">
                  <a:moveTo>
                    <a:pt x="6754" y="0"/>
                  </a:moveTo>
                  <a:lnTo>
                    <a:pt x="1" y="1737"/>
                  </a:lnTo>
                  <a:lnTo>
                    <a:pt x="7140" y="29522"/>
                  </a:lnTo>
                  <a:lnTo>
                    <a:pt x="13797" y="27786"/>
                  </a:lnTo>
                  <a:lnTo>
                    <a:pt x="6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78091" y="226520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/>
              <a:t>Team Members</a:t>
            </a:r>
            <a:endParaRPr sz="3200" b="1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05720" y="4328160"/>
            <a:ext cx="2047080" cy="721360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Dimitar</a:t>
            </a:r>
            <a:r>
              <a:rPr lang="en-US" dirty="0" smtClean="0">
                <a:solidFill>
                  <a:schemeClr val="tx1"/>
                </a:solidFill>
                <a:latin typeface="Barlow Semi Condensed" panose="020B060402020202020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Yoldov</a:t>
            </a:r>
            <a:endParaRPr lang="en-US" dirty="0" smtClean="0">
              <a:solidFill>
                <a:schemeClr val="tx1"/>
              </a:solidFill>
              <a:latin typeface="Barlow Semi Condensed" panose="020B0604020202020204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Barlow Semi Condensed" panose="020B0604020202020204" charset="0"/>
              </a:rPr>
              <a:t>{Back-end}</a:t>
            </a:r>
            <a:endParaRPr lang="en-US" dirty="0">
              <a:solidFill>
                <a:schemeClr val="tx1"/>
              </a:solidFill>
              <a:latin typeface="Barlow Semi Condensed" panose="020B0604020202020204" charset="0"/>
            </a:endParaRPr>
          </a:p>
        </p:txBody>
      </p:sp>
      <p:pic>
        <p:nvPicPr>
          <p:cNvPr id="20" name="Картина 4" descr="Картина, която съдържа лице, стена, мъж, закрито&#10;&#10;Описанието е генерирано автоматично">
            <a:extLst>
              <a:ext uri="{FF2B5EF4-FFF2-40B4-BE49-F238E27FC236}">
                <a16:creationId xmlns="" xmlns:a16="http://schemas.microsoft.com/office/drawing/2014/main" xmlns:lc="http://schemas.openxmlformats.org/drawingml/2006/lockedCanvas" id="{6E0D4E96-192B-4663-BEAF-DE268236BE44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22" y="3067744"/>
            <a:ext cx="1365275" cy="1246695"/>
          </a:xfrm>
          <a:prstGeom prst="rect">
            <a:avLst/>
          </a:prstGeom>
        </p:spPr>
      </p:pic>
      <p:sp>
        <p:nvSpPr>
          <p:cNvPr id="25" name="Google Shape;2197;p40"/>
          <p:cNvSpPr txBox="1">
            <a:spLocks/>
          </p:cNvSpPr>
          <p:nvPr/>
        </p:nvSpPr>
        <p:spPr>
          <a:xfrm>
            <a:off x="3056270" y="4337089"/>
            <a:ext cx="1711272" cy="703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Barlow Semi Condensed" panose="020B0604020202020204" charset="0"/>
              </a:rPr>
              <a:t>Kristiqna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Barlow Semi Condensed" panose="020B0604020202020204" charset="0"/>
              </a:rPr>
              <a:t>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Barlow Semi Condensed" panose="020B0604020202020204" charset="0"/>
              </a:rPr>
              <a:t>Stoikova</a:t>
            </a:r>
            <a:endParaRPr lang="en-US" dirty="0" smtClean="0">
              <a:solidFill>
                <a:schemeClr val="accent6">
                  <a:lumMod val="50000"/>
                </a:schemeClr>
              </a:solidFill>
              <a:latin typeface="Barlow Semi Condensed" panose="020B0604020202020204" charset="0"/>
            </a:endParaRPr>
          </a:p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Barlow Semi Condensed" panose="020B0604020202020204" charset="0"/>
              </a:rPr>
              <a:t>{Back-end}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Barlow Semi Condensed" panose="020B0604020202020204" charset="0"/>
            </a:endParaRPr>
          </a:p>
        </p:txBody>
      </p:sp>
      <p:pic>
        <p:nvPicPr>
          <p:cNvPr id="1026" name="Picture 2" descr="https://cdn.discordapp.com/attachments/972154132481855531/975444862025490432/c92773b3cda357343853a05b7f81ef08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241" y="3072530"/>
            <a:ext cx="1624386" cy="124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2225;p41"/>
          <p:cNvSpPr txBox="1">
            <a:spLocks/>
          </p:cNvSpPr>
          <p:nvPr/>
        </p:nvSpPr>
        <p:spPr>
          <a:xfrm>
            <a:off x="4778952" y="4314439"/>
            <a:ext cx="1878243" cy="726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dirty="0" smtClean="0"/>
              <a:t>Ivan </a:t>
            </a:r>
            <a:r>
              <a:rPr lang="en-US" dirty="0" err="1" smtClean="0"/>
              <a:t>Draganov</a:t>
            </a:r>
            <a:endParaRPr lang="en-US" dirty="0" smtClean="0"/>
          </a:p>
          <a:p>
            <a:r>
              <a:rPr lang="en-US" dirty="0" smtClean="0"/>
              <a:t>{Q&amp;A}</a:t>
            </a:r>
            <a:endParaRPr lang="en-US" dirty="0"/>
          </a:p>
        </p:txBody>
      </p:sp>
      <p:sp>
        <p:nvSpPr>
          <p:cNvPr id="29" name="Google Shape;2225;p41"/>
          <p:cNvSpPr txBox="1">
            <a:spLocks/>
          </p:cNvSpPr>
          <p:nvPr/>
        </p:nvSpPr>
        <p:spPr>
          <a:xfrm>
            <a:off x="6501417" y="4376577"/>
            <a:ext cx="1889653" cy="80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dirty="0" err="1" smtClean="0"/>
              <a:t>Kaloyan</a:t>
            </a:r>
            <a:r>
              <a:rPr lang="en-US" dirty="0" smtClean="0"/>
              <a:t> </a:t>
            </a:r>
            <a:r>
              <a:rPr lang="en-US" dirty="0" err="1" smtClean="0"/>
              <a:t>Kuzmanov</a:t>
            </a:r>
            <a:endParaRPr lang="en-US" dirty="0" smtClean="0"/>
          </a:p>
          <a:p>
            <a:r>
              <a:rPr lang="en-US" dirty="0" smtClean="0"/>
              <a:t>{}</a:t>
            </a:r>
            <a:endParaRPr lang="en-US" dirty="0"/>
          </a:p>
        </p:txBody>
      </p:sp>
      <p:sp>
        <p:nvSpPr>
          <p:cNvPr id="7" name="AutoShape 8" descr="Снимка на профила на Калоян Георгиев Кузманов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Снимка на профила на Калоян Георгиев Кузманов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9471" y="3076673"/>
            <a:ext cx="1299904" cy="1299904"/>
          </a:xfrm>
          <a:prstGeom prst="rect">
            <a:avLst/>
          </a:prstGeom>
        </p:spPr>
      </p:pic>
      <p:pic>
        <p:nvPicPr>
          <p:cNvPr id="1036" name="Picture 12" descr="https://cdn.discordapp.com/attachments/972154132481855531/975452351043366982/unknow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26" y="3076673"/>
            <a:ext cx="1013369" cy="128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smtClean="0"/>
              <a:t>Process</a:t>
            </a:r>
            <a:endParaRPr sz="3200" b="1" dirty="0"/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accent1"/>
                </a:solidFill>
              </a:rPr>
              <a:t>Forming the team</a:t>
            </a:r>
            <a:endParaRPr dirty="0"/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447716" y="1676155"/>
            <a:ext cx="194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Start of the project</a:t>
            </a:r>
            <a:endParaRPr dirty="0"/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Troubleshooting</a:t>
            </a:r>
            <a:endParaRPr dirty="0"/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accent1"/>
                </a:solidFill>
              </a:rPr>
              <a:t>Finishing the project</a:t>
            </a:r>
            <a:endParaRPr dirty="0"/>
          </a:p>
        </p:txBody>
      </p:sp>
      <p:sp>
        <p:nvSpPr>
          <p:cNvPr id="2233" name="Google Shape;2233;p41"/>
          <p:cNvSpPr txBox="1"/>
          <p:nvPr/>
        </p:nvSpPr>
        <p:spPr>
          <a:xfrm>
            <a:off x="512064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1623369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5263298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4268116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957570" y="402477"/>
            <a:ext cx="6843364" cy="20697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/>
              <a:t>Programs we used</a:t>
            </a:r>
            <a:endParaRPr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89" y="2527073"/>
            <a:ext cx="1585943" cy="15859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018" y="2554434"/>
            <a:ext cx="1565234" cy="1529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332" y="2554434"/>
            <a:ext cx="2534580" cy="1584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364" y="2526999"/>
            <a:ext cx="1584112" cy="1584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50"/>
          <p:cNvSpPr txBox="1">
            <a:spLocks noGrp="1"/>
          </p:cNvSpPr>
          <p:nvPr>
            <p:ph type="title"/>
          </p:nvPr>
        </p:nvSpPr>
        <p:spPr>
          <a:xfrm>
            <a:off x="2715768" y="1639705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400" b="1" dirty="0" smtClean="0">
                <a:latin typeface="Barlow Semi Condensed" panose="020B0604020202020204" charset="0"/>
              </a:rPr>
              <a:t>Thanks </a:t>
            </a:r>
            <a:r>
              <a:rPr lang="en-US" sz="4400" b="1" dirty="0">
                <a:latin typeface="Barlow Semi Condensed" panose="020B0604020202020204" charset="0"/>
              </a:rPr>
              <a:t>for watching</a:t>
            </a:r>
            <a:endParaRPr sz="4400" b="1" dirty="0">
              <a:latin typeface="Barlow Semi Condense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46</Words>
  <Application>Microsoft Office PowerPoint</Application>
  <PresentationFormat>On-screen Show (16:9)</PresentationFormat>
  <Paragraphs>22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Barlow Semi Condensed</vt:lpstr>
      <vt:lpstr>Fjalla One</vt:lpstr>
      <vt:lpstr>Arial</vt:lpstr>
      <vt:lpstr>Barlow Semi Condensed Medium</vt:lpstr>
      <vt:lpstr>Abel</vt:lpstr>
      <vt:lpstr>Technology Consulting by Slidesgo</vt:lpstr>
      <vt:lpstr>Team v3</vt:lpstr>
      <vt:lpstr>Team Members</vt:lpstr>
      <vt:lpstr>Process</vt:lpstr>
      <vt:lpstr>Programs we used</vt:lpstr>
      <vt:lpstr>Thanks for watching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v3</dc:title>
  <cp:lastModifiedBy>Microsoft account</cp:lastModifiedBy>
  <cp:revision>5</cp:revision>
  <dcterms:modified xsi:type="dcterms:W3CDTF">2022-05-15T17:58:53Z</dcterms:modified>
</cp:coreProperties>
</file>